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Mono Light"/>
      <p:regular r:id="rId42"/>
      <p:bold r:id="rId43"/>
      <p:italic r:id="rId44"/>
      <p:boldItalic r:id="rId45"/>
    </p:embeddedFont>
    <p:embeddedFont>
      <p:font typeface="Google Sans"/>
      <p:regular r:id="rId46"/>
      <p:bold r:id="rId47"/>
      <p:italic r:id="rId48"/>
      <p:boldItalic r:id="rId49"/>
    </p:embeddedFont>
    <p:embeddedFont>
      <p:font typeface="Google Sans Medium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MonoLight-regular.fntdata"/><Relationship Id="rId41" Type="http://schemas.openxmlformats.org/officeDocument/2006/relationships/slide" Target="slides/slide36.xml"/><Relationship Id="rId44" Type="http://schemas.openxmlformats.org/officeDocument/2006/relationships/font" Target="fonts/RobotoMonoLight-italic.fntdata"/><Relationship Id="rId43" Type="http://schemas.openxmlformats.org/officeDocument/2006/relationships/font" Target="fonts/RobotoMonoLight-bold.fntdata"/><Relationship Id="rId46" Type="http://schemas.openxmlformats.org/officeDocument/2006/relationships/font" Target="fonts/GoogleSans-regular.fntdata"/><Relationship Id="rId45" Type="http://schemas.openxmlformats.org/officeDocument/2006/relationships/font" Target="fonts/RobotoMon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-italic.fntdata"/><Relationship Id="rId47" Type="http://schemas.openxmlformats.org/officeDocument/2006/relationships/font" Target="fonts/GoogleSans-bold.fntdata"/><Relationship Id="rId49" Type="http://schemas.openxmlformats.org/officeDocument/2006/relationships/font" Target="fonts/Google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Medium-bold.fntdata"/><Relationship Id="rId50" Type="http://schemas.openxmlformats.org/officeDocument/2006/relationships/font" Target="fonts/GoogleSansMedium-regular.fntdata"/><Relationship Id="rId53" Type="http://schemas.openxmlformats.org/officeDocument/2006/relationships/font" Target="fonts/GoogleSansMedium-boldItalic.fntdata"/><Relationship Id="rId52" Type="http://schemas.openxmlformats.org/officeDocument/2006/relationships/font" Target="fonts/GoogleSans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8dee1d198_1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8dee1d198_1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a7391368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a7391368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a7391368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a7391368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a7391368b_0_1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a7391368b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a7391368b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a7391368b_0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a7391368b_0_2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a7391368b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a7391368b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a7391368b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9dfbbccc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9dfbbccc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a7391368b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a7391368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a7391368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a7391368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a7391368b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a7391368b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a7391368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a7391368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a7391368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a7391368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a7391368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a7391368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a7391368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a7391368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a7391368b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a7391368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a7391368b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a7391368b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a7391368b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a7391368b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a7391368b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a7391368b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fc3e78840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fc3e78840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a7391368b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a7391368b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a7391368b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a7391368b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a7391368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a7391368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a7391368b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a7391368b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a7391368b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a7391368b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a7391368b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a7391368b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a7391368b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a7391368b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a7391368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1a7391368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fc3e78840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efc3e78840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a7391368b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a7391368b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a7391368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a7391368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a7391368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a7391368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a7391368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a7391368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a7391368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a7391368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a7391368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a7391368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7391368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a7391368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solidFill>
          <a:srgbClr val="F0F0F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6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b="1"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b="1" sz="7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9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0F0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33"/>
              <a:t>Gemini in Action: Building Smarter Applications</a:t>
            </a:r>
            <a:endParaRPr sz="4333"/>
          </a:p>
        </p:txBody>
      </p:sp>
      <p:sp>
        <p:nvSpPr>
          <p:cNvPr id="84" name="Google Shape;84;p14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Addis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33575" y="3453500"/>
            <a:ext cx="33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Dagmawi Esayas (aka Dagmawi Babi)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061575" y="498238"/>
            <a:ext cx="5715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33"/>
              <a:t>Gemini in Action: Building Smarter Applications</a:t>
            </a:r>
            <a:endParaRPr sz="4333"/>
          </a:p>
        </p:txBody>
      </p:sp>
      <p:sp>
        <p:nvSpPr>
          <p:cNvPr id="156" name="Google Shape;156;p23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Addis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333575" y="3453500"/>
            <a:ext cx="33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Dagmawi Esayas (aka Dagmawi Babi)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575" y="498238"/>
            <a:ext cx="5715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750"/>
              <a:t>How to integrate an LLM into your apps</a:t>
            </a:r>
            <a:endParaRPr sz="3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59"/>
          </a:p>
        </p:txBody>
      </p:sp>
      <p:sp>
        <p:nvSpPr>
          <p:cNvPr id="164" name="Google Shape;164;p24"/>
          <p:cNvSpPr txBox="1"/>
          <p:nvPr/>
        </p:nvSpPr>
        <p:spPr>
          <a:xfrm>
            <a:off x="3198950" y="3441575"/>
            <a:ext cx="3726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GEMINI – GROK – GPT-4o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Sonnet – LLaMA – Abebech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Google Shape;169;p25"/>
          <p:cNvCxnSpPr/>
          <p:nvPr/>
        </p:nvCxnSpPr>
        <p:spPr>
          <a:xfrm flipH="1">
            <a:off x="1352625" y="3256679"/>
            <a:ext cx="9000" cy="5532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5"/>
          <p:cNvCxnSpPr/>
          <p:nvPr/>
        </p:nvCxnSpPr>
        <p:spPr>
          <a:xfrm>
            <a:off x="1361625" y="170792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5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How to integrate an AI API into your apps?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1225800" y="1123900"/>
            <a:ext cx="1083600" cy="6150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Get an 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Key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18400" r="0" t="0"/>
          <a:stretch/>
        </p:blipFill>
        <p:spPr>
          <a:xfrm>
            <a:off x="0" y="2349925"/>
            <a:ext cx="9144003" cy="14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80447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900"/>
          </a:p>
        </p:txBody>
      </p:sp>
      <p:sp>
        <p:nvSpPr>
          <p:cNvPr id="175" name="Google Shape;175;p25"/>
          <p:cNvSpPr txBox="1"/>
          <p:nvPr/>
        </p:nvSpPr>
        <p:spPr>
          <a:xfrm>
            <a:off x="217912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6" name="Google Shape;176;p25"/>
          <p:cNvSpPr txBox="1"/>
          <p:nvPr/>
        </p:nvSpPr>
        <p:spPr>
          <a:xfrm>
            <a:off x="355377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7" name="Google Shape;177;p25"/>
          <p:cNvSpPr txBox="1"/>
          <p:nvPr/>
        </p:nvSpPr>
        <p:spPr>
          <a:xfrm>
            <a:off x="492842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8" name="Google Shape;178;p25"/>
          <p:cNvSpPr txBox="1"/>
          <p:nvPr/>
        </p:nvSpPr>
        <p:spPr>
          <a:xfrm>
            <a:off x="630307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79" name="Google Shape;179;p25"/>
          <p:cNvSpPr/>
          <p:nvPr/>
        </p:nvSpPr>
        <p:spPr>
          <a:xfrm>
            <a:off x="1225800" y="3782474"/>
            <a:ext cx="1422300" cy="837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Understand the limits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6"/>
          <p:cNvCxnSpPr/>
          <p:nvPr/>
        </p:nvCxnSpPr>
        <p:spPr>
          <a:xfrm>
            <a:off x="4043538" y="3125274"/>
            <a:ext cx="4500" cy="675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6"/>
          <p:cNvCxnSpPr/>
          <p:nvPr/>
        </p:nvCxnSpPr>
        <p:spPr>
          <a:xfrm>
            <a:off x="4131125" y="170792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6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How to integrate an AI API into your apps?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18400" r="0" t="0"/>
          <a:stretch/>
        </p:blipFill>
        <p:spPr>
          <a:xfrm>
            <a:off x="0" y="2349925"/>
            <a:ext cx="9144003" cy="14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80447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9" name="Google Shape;189;p26"/>
          <p:cNvSpPr txBox="1"/>
          <p:nvPr/>
        </p:nvSpPr>
        <p:spPr>
          <a:xfrm>
            <a:off x="217912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0" name="Google Shape;190;p26"/>
          <p:cNvSpPr txBox="1"/>
          <p:nvPr/>
        </p:nvSpPr>
        <p:spPr>
          <a:xfrm>
            <a:off x="355377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900"/>
          </a:p>
        </p:txBody>
      </p:sp>
      <p:sp>
        <p:nvSpPr>
          <p:cNvPr id="191" name="Google Shape;191;p26"/>
          <p:cNvSpPr txBox="1"/>
          <p:nvPr/>
        </p:nvSpPr>
        <p:spPr>
          <a:xfrm>
            <a:off x="630307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2" name="Google Shape;192;p26"/>
          <p:cNvSpPr/>
          <p:nvPr/>
        </p:nvSpPr>
        <p:spPr>
          <a:xfrm>
            <a:off x="3939075" y="1123900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Use OpenAPI Package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3803050" y="3782600"/>
            <a:ext cx="1582200" cy="837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Understand it’s parameters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27"/>
          <p:cNvCxnSpPr/>
          <p:nvPr/>
        </p:nvCxnSpPr>
        <p:spPr>
          <a:xfrm>
            <a:off x="6880425" y="1696975"/>
            <a:ext cx="0" cy="12591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7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How to integrate an AI API into your apps?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b="0" l="18400" r="0" t="0"/>
          <a:stretch/>
        </p:blipFill>
        <p:spPr>
          <a:xfrm>
            <a:off x="0" y="2349925"/>
            <a:ext cx="9144003" cy="14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80447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2" name="Google Shape;202;p27"/>
          <p:cNvSpPr txBox="1"/>
          <p:nvPr/>
        </p:nvSpPr>
        <p:spPr>
          <a:xfrm>
            <a:off x="217912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3" name="Google Shape;203;p27"/>
          <p:cNvSpPr txBox="1"/>
          <p:nvPr/>
        </p:nvSpPr>
        <p:spPr>
          <a:xfrm>
            <a:off x="355377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4" name="Google Shape;204;p27"/>
          <p:cNvSpPr txBox="1"/>
          <p:nvPr/>
        </p:nvSpPr>
        <p:spPr>
          <a:xfrm>
            <a:off x="492842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5" name="Google Shape;205;p27"/>
          <p:cNvSpPr txBox="1"/>
          <p:nvPr/>
        </p:nvSpPr>
        <p:spPr>
          <a:xfrm>
            <a:off x="630307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900"/>
          </a:p>
        </p:txBody>
      </p:sp>
      <p:sp>
        <p:nvSpPr>
          <p:cNvPr id="206" name="Google Shape;206;p27"/>
          <p:cNvSpPr/>
          <p:nvPr/>
        </p:nvSpPr>
        <p:spPr>
          <a:xfrm>
            <a:off x="6728125" y="1123900"/>
            <a:ext cx="1489800" cy="6150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Integrate with your data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07" name="Google Shape;207;p27"/>
          <p:cNvCxnSpPr/>
          <p:nvPr/>
        </p:nvCxnSpPr>
        <p:spPr>
          <a:xfrm>
            <a:off x="6710539" y="3277674"/>
            <a:ext cx="0" cy="7704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27"/>
          <p:cNvSpPr/>
          <p:nvPr/>
        </p:nvSpPr>
        <p:spPr>
          <a:xfrm>
            <a:off x="6458100" y="3782583"/>
            <a:ext cx="1738200" cy="837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System Prompts and Context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28"/>
          <p:cNvCxnSpPr/>
          <p:nvPr/>
        </p:nvCxnSpPr>
        <p:spPr>
          <a:xfrm flipH="1">
            <a:off x="1352625" y="3256679"/>
            <a:ext cx="9000" cy="5532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4043538" y="3125274"/>
            <a:ext cx="4500" cy="675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8"/>
          <p:cNvCxnSpPr/>
          <p:nvPr/>
        </p:nvCxnSpPr>
        <p:spPr>
          <a:xfrm>
            <a:off x="1361625" y="170792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8"/>
          <p:cNvCxnSpPr/>
          <p:nvPr/>
        </p:nvCxnSpPr>
        <p:spPr>
          <a:xfrm>
            <a:off x="4131125" y="1707925"/>
            <a:ext cx="0" cy="12483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8"/>
          <p:cNvCxnSpPr/>
          <p:nvPr/>
        </p:nvCxnSpPr>
        <p:spPr>
          <a:xfrm>
            <a:off x="6880425" y="1696975"/>
            <a:ext cx="0" cy="12591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8"/>
          <p:cNvSpPr/>
          <p:nvPr/>
        </p:nvSpPr>
        <p:spPr>
          <a:xfrm>
            <a:off x="332200" y="323700"/>
            <a:ext cx="8457000" cy="615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How to integrate an AI API into your apps?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1225800" y="1123900"/>
            <a:ext cx="1083600" cy="6150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Get an 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Key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0" l="18400" r="0" t="0"/>
          <a:stretch/>
        </p:blipFill>
        <p:spPr>
          <a:xfrm>
            <a:off x="0" y="2349925"/>
            <a:ext cx="9144003" cy="14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80447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900"/>
          </a:p>
        </p:txBody>
      </p:sp>
      <p:sp>
        <p:nvSpPr>
          <p:cNvPr id="222" name="Google Shape;222;p28"/>
          <p:cNvSpPr txBox="1"/>
          <p:nvPr/>
        </p:nvSpPr>
        <p:spPr>
          <a:xfrm>
            <a:off x="217912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3" name="Google Shape;223;p28"/>
          <p:cNvSpPr txBox="1"/>
          <p:nvPr/>
        </p:nvSpPr>
        <p:spPr>
          <a:xfrm>
            <a:off x="355377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900"/>
          </a:p>
        </p:txBody>
      </p:sp>
      <p:sp>
        <p:nvSpPr>
          <p:cNvPr id="224" name="Google Shape;224;p28"/>
          <p:cNvSpPr txBox="1"/>
          <p:nvPr/>
        </p:nvSpPr>
        <p:spPr>
          <a:xfrm>
            <a:off x="4928425" y="2813637"/>
            <a:ext cx="115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5" name="Google Shape;225;p28"/>
          <p:cNvSpPr txBox="1"/>
          <p:nvPr/>
        </p:nvSpPr>
        <p:spPr>
          <a:xfrm>
            <a:off x="6303075" y="2813637"/>
            <a:ext cx="115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900"/>
          </a:p>
        </p:txBody>
      </p:sp>
      <p:sp>
        <p:nvSpPr>
          <p:cNvPr id="226" name="Google Shape;226;p28"/>
          <p:cNvSpPr/>
          <p:nvPr/>
        </p:nvSpPr>
        <p:spPr>
          <a:xfrm>
            <a:off x="3939075" y="1123900"/>
            <a:ext cx="1422300" cy="615000"/>
          </a:xfrm>
          <a:prstGeom prst="roundRect">
            <a:avLst>
              <a:gd fmla="val 18087" name="adj"/>
            </a:avLst>
          </a:prstGeom>
          <a:solidFill>
            <a:srgbClr val="FFE7A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Use OpenAPI Package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6728125" y="1123900"/>
            <a:ext cx="1489800" cy="615000"/>
          </a:xfrm>
          <a:prstGeom prst="roundRect">
            <a:avLst>
              <a:gd fmla="val 18087" name="adj"/>
            </a:avLst>
          </a:prstGeom>
          <a:solidFill>
            <a:srgbClr val="F8D8D8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Integrate with your data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1225800" y="3782474"/>
            <a:ext cx="1422300" cy="837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Understand the limits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803050" y="3782600"/>
            <a:ext cx="1582200" cy="837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Understand it’s parameters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0" name="Google Shape;230;p28"/>
          <p:cNvCxnSpPr/>
          <p:nvPr/>
        </p:nvCxnSpPr>
        <p:spPr>
          <a:xfrm>
            <a:off x="6710539" y="3277674"/>
            <a:ext cx="0" cy="770400"/>
          </a:xfrm>
          <a:prstGeom prst="straightConnector1">
            <a:avLst/>
          </a:prstGeom>
          <a:noFill/>
          <a:ln cap="flat" cmpd="sng" w="19050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8"/>
          <p:cNvSpPr/>
          <p:nvPr/>
        </p:nvSpPr>
        <p:spPr>
          <a:xfrm>
            <a:off x="6458100" y="3782583"/>
            <a:ext cx="1738200" cy="837000"/>
          </a:xfrm>
          <a:prstGeom prst="roundRect">
            <a:avLst>
              <a:gd fmla="val 18087" name="adj"/>
            </a:avLst>
          </a:prstGeom>
          <a:solidFill>
            <a:srgbClr val="CCF6C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System Prompts and Context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D8D8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Steps</a:t>
            </a:r>
            <a:endParaRPr b="0" sz="2900"/>
          </a:p>
        </p:txBody>
      </p:sp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/>
          <p:nvPr/>
        </p:nvSpPr>
        <p:spPr>
          <a:xfrm>
            <a:off x="1365250" y="1103325"/>
            <a:ext cx="55449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Visit Google’s AI Studio (ai.google.dev)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Who is this guy?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56" y="0"/>
            <a:ext cx="92670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D8D8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Steps</a:t>
            </a:r>
            <a:endParaRPr b="0" sz="2900"/>
          </a:p>
        </p:txBody>
      </p:sp>
      <p:pic>
        <p:nvPicPr>
          <p:cNvPr id="256" name="Google Shape;2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/>
          <p:nvPr/>
        </p:nvSpPr>
        <p:spPr>
          <a:xfrm>
            <a:off x="1365250" y="1103325"/>
            <a:ext cx="55449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Visit Google’s AI Studio (ai.google.dev)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1365250" y="1873250"/>
            <a:ext cx="26874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Get your API key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Who is this guy?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56" y="0"/>
            <a:ext cx="926705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6850" y="-35900"/>
            <a:ext cx="9267048" cy="5447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33"/>
              <a:t>Gemini in Action: Building Smarter Applications</a:t>
            </a:r>
            <a:endParaRPr sz="4333"/>
          </a:p>
        </p:txBody>
      </p:sp>
      <p:sp>
        <p:nvSpPr>
          <p:cNvPr id="93" name="Google Shape;93;p15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Addis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33575" y="3453500"/>
            <a:ext cx="33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Dagmawi Esayas (aka Dagmawi Babi)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575" y="498238"/>
            <a:ext cx="5715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D8D8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900"/>
              <a:t>Steps</a:t>
            </a:r>
            <a:endParaRPr b="0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900"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/>
          <p:nvPr/>
        </p:nvSpPr>
        <p:spPr>
          <a:xfrm>
            <a:off x="1365250" y="1103325"/>
            <a:ext cx="55449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Visit Google’s AI Studio (ai.google.dev)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1365250" y="1873250"/>
            <a:ext cx="26874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Get your API key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/>
          <p:nvPr/>
        </p:nvSpPr>
        <p:spPr>
          <a:xfrm>
            <a:off x="1365250" y="2643175"/>
            <a:ext cx="33036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Install OpenAI Package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Who is this guy?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4">
            <a:alphaModFix/>
          </a:blip>
          <a:srcRect b="938" l="632" r="533" t="1309"/>
          <a:stretch/>
        </p:blipFill>
        <p:spPr>
          <a:xfrm>
            <a:off x="0" y="-130475"/>
            <a:ext cx="9293223" cy="5466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npm i openai</a:t>
            </a:r>
            <a:endParaRPr sz="358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d</a:t>
            </a:r>
            <a:r>
              <a:rPr lang="en" sz="3759"/>
              <a:t>art pub add openai</a:t>
            </a:r>
            <a:endParaRPr sz="358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D8D8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Steps</a:t>
            </a:r>
            <a:endParaRPr b="0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900"/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/>
          <p:nvPr/>
        </p:nvSpPr>
        <p:spPr>
          <a:xfrm>
            <a:off x="1365250" y="1103325"/>
            <a:ext cx="55449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Visit Google’s AI Studio (ai.google.dev)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1365250" y="1873250"/>
            <a:ext cx="26874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Get your API key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1" name="Google Shape;311;p37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7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/>
          <p:nvPr/>
        </p:nvSpPr>
        <p:spPr>
          <a:xfrm>
            <a:off x="1365250" y="2643175"/>
            <a:ext cx="33036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Install OpenAI Package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1365250" y="3413125"/>
            <a:ext cx="50556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Understand Limits and Parameters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Who is this guy?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25" y="-11975"/>
            <a:ext cx="8852352" cy="530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D8D8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272013" y="292063"/>
            <a:ext cx="4919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Steps</a:t>
            </a:r>
            <a:endParaRPr b="0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900"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31825" y="1501875"/>
            <a:ext cx="1985869" cy="19858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/>
          <p:nvPr/>
        </p:nvSpPr>
        <p:spPr>
          <a:xfrm>
            <a:off x="1365250" y="1103325"/>
            <a:ext cx="55449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Visit Google’s AI Studio (ai.google.dev)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2" name="Google Shape;332;p39"/>
          <p:cNvSpPr/>
          <p:nvPr/>
        </p:nvSpPr>
        <p:spPr>
          <a:xfrm>
            <a:off x="1365250" y="1873250"/>
            <a:ext cx="26874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Get your API key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 rotWithShape="1">
          <a:blip r:embed="rId4">
            <a:alphaModFix/>
          </a:blip>
          <a:srcRect b="29113" l="0" r="0" t="0"/>
          <a:stretch/>
        </p:blipFill>
        <p:spPr>
          <a:xfrm>
            <a:off x="370625" y="1084715"/>
            <a:ext cx="731703" cy="62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 rotWithShape="1">
          <a:blip r:embed="rId5">
            <a:alphaModFix/>
          </a:blip>
          <a:srcRect b="29113" l="0" r="0" t="0"/>
          <a:stretch/>
        </p:blipFill>
        <p:spPr>
          <a:xfrm>
            <a:off x="373859" y="1854640"/>
            <a:ext cx="725239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 rotWithShape="1">
          <a:blip r:embed="rId6">
            <a:alphaModFix/>
          </a:blip>
          <a:srcRect b="29113" l="0" r="0" t="0"/>
          <a:stretch/>
        </p:blipFill>
        <p:spPr>
          <a:xfrm>
            <a:off x="373855" y="2624565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9"/>
          <p:cNvPicPr preferRelativeResize="0"/>
          <p:nvPr/>
        </p:nvPicPr>
        <p:blipFill rotWithShape="1">
          <a:blip r:embed="rId7">
            <a:alphaModFix/>
          </a:blip>
          <a:srcRect b="29113" l="0" r="0" t="0"/>
          <a:stretch/>
        </p:blipFill>
        <p:spPr>
          <a:xfrm>
            <a:off x="373852" y="3394488"/>
            <a:ext cx="725248" cy="6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 rotWithShape="1">
          <a:blip r:embed="rId8">
            <a:alphaModFix/>
          </a:blip>
          <a:srcRect b="29113" l="0" r="0" t="0"/>
          <a:stretch/>
        </p:blipFill>
        <p:spPr>
          <a:xfrm>
            <a:off x="373852" y="4164415"/>
            <a:ext cx="725248" cy="6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/>
          <p:nvPr/>
        </p:nvSpPr>
        <p:spPr>
          <a:xfrm>
            <a:off x="1365250" y="2643175"/>
            <a:ext cx="33036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Install OpenAI Package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9" name="Google Shape;339;p39"/>
          <p:cNvSpPr/>
          <p:nvPr/>
        </p:nvSpPr>
        <p:spPr>
          <a:xfrm>
            <a:off x="1365250" y="3413125"/>
            <a:ext cx="50556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Understand Limits and Parameters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0" name="Google Shape;340;p39"/>
          <p:cNvSpPr/>
          <p:nvPr/>
        </p:nvSpPr>
        <p:spPr>
          <a:xfrm>
            <a:off x="1365250" y="4183050"/>
            <a:ext cx="2410800" cy="592200"/>
          </a:xfrm>
          <a:prstGeom prst="roundRect">
            <a:avLst>
              <a:gd fmla="val 50000" name="adj"/>
            </a:avLst>
          </a:prstGeom>
          <a:solidFill>
            <a:srgbClr val="E94235"/>
          </a:solidFill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Dagm is so cool 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3079547" y="633875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50"/>
              <a:t>Demo time :)</a:t>
            </a:r>
            <a:endParaRPr sz="3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59"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610846">
            <a:off x="4548184" y="1910728"/>
            <a:ext cx="3668350" cy="24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2827">
            <a:off x="2260223" y="2088998"/>
            <a:ext cx="3995908" cy="223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42892">
            <a:off x="3373148" y="1358417"/>
            <a:ext cx="3828668" cy="2342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3079547" y="710075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750"/>
              <a:t>What is the world doing with LLMs right now?</a:t>
            </a:r>
            <a:endParaRPr sz="3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59"/>
          </a:p>
        </p:txBody>
      </p:sp>
      <p:sp>
        <p:nvSpPr>
          <p:cNvPr id="354" name="Google Shape;354;p41"/>
          <p:cNvSpPr txBox="1"/>
          <p:nvPr/>
        </p:nvSpPr>
        <p:spPr>
          <a:xfrm>
            <a:off x="3198950" y="3441575"/>
            <a:ext cx="37266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Rabbit R1</a:t>
            </a:r>
            <a:endParaRPr b="1" sz="20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550" y="381000"/>
            <a:ext cx="6768625" cy="451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Rabbit R1 Dream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4743" l="0" r="0" t="4734"/>
          <a:stretch/>
        </p:blipFill>
        <p:spPr>
          <a:xfrm>
            <a:off x="4888225" y="-292150"/>
            <a:ext cx="4255800" cy="578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Who is this guy?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/>
          <p:nvPr>
            <p:ph type="title"/>
          </p:nvPr>
        </p:nvSpPr>
        <p:spPr>
          <a:xfrm>
            <a:off x="-50250" y="1176500"/>
            <a:ext cx="4622400" cy="27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in time for this talk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asked them to send 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</a:t>
            </a:r>
            <a:r>
              <a:rPr lang="en"/>
              <a:t>ne Rabbit R1</a:t>
            </a:r>
            <a:endParaRPr/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9" y="0"/>
            <a:ext cx="47404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said no :(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Sorry.</a:t>
            </a:r>
            <a:endParaRPr/>
          </a:p>
        </p:txBody>
      </p:sp>
      <p:pic>
        <p:nvPicPr>
          <p:cNvPr id="375" name="Google Shape;375;p44"/>
          <p:cNvPicPr preferRelativeResize="0"/>
          <p:nvPr/>
        </p:nvPicPr>
        <p:blipFill rotWithShape="1">
          <a:blip r:embed="rId4">
            <a:alphaModFix/>
          </a:blip>
          <a:srcRect b="0" l="2315" r="0" t="0"/>
          <a:stretch/>
        </p:blipFill>
        <p:spPr>
          <a:xfrm>
            <a:off x="4832000" y="-55725"/>
            <a:ext cx="4540599" cy="52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150" y="914400"/>
            <a:ext cx="3986014" cy="290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Rabbit R1 Dream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83" name="Google Shape;38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09600" y="-47125"/>
            <a:ext cx="9757474" cy="5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>
            <p:ph type="title"/>
          </p:nvPr>
        </p:nvSpPr>
        <p:spPr>
          <a:xfrm>
            <a:off x="694599" y="2077450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Finally…</a:t>
            </a:r>
            <a:endParaRPr sz="3580"/>
          </a:p>
        </p:txBody>
      </p:sp>
      <p:sp>
        <p:nvSpPr>
          <p:cNvPr id="389" name="Google Shape;389;p46"/>
          <p:cNvSpPr txBox="1"/>
          <p:nvPr/>
        </p:nvSpPr>
        <p:spPr>
          <a:xfrm>
            <a:off x="6494868" y="1176612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Addis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375" y="288250"/>
            <a:ext cx="4575375" cy="45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500" y="400575"/>
            <a:ext cx="4483501" cy="44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6850" y="928675"/>
            <a:ext cx="5197425" cy="31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7"/>
          <p:cNvSpPr txBox="1"/>
          <p:nvPr>
            <p:ph type="title"/>
          </p:nvPr>
        </p:nvSpPr>
        <p:spPr>
          <a:xfrm>
            <a:off x="259200" y="715825"/>
            <a:ext cx="43128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Remember how I built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ScholArxiv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And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Almost got sued!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/>
        </p:nvSpPr>
        <p:spPr>
          <a:xfrm>
            <a:off x="1675494" y="1041575"/>
            <a:ext cx="44937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Sneak Peak :)</a:t>
            </a:r>
            <a:endParaRPr sz="3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694599" y="2077450"/>
            <a:ext cx="54372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Thank You So Much!</a:t>
            </a:r>
            <a:endParaRPr sz="375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/>
              <a:t>You’ve been so lovely.</a:t>
            </a:r>
            <a:endParaRPr sz="3759"/>
          </a:p>
        </p:txBody>
      </p:sp>
      <p:sp>
        <p:nvSpPr>
          <p:cNvPr id="409" name="Google Shape;409;p49"/>
          <p:cNvSpPr txBox="1"/>
          <p:nvPr/>
        </p:nvSpPr>
        <p:spPr>
          <a:xfrm>
            <a:off x="6494868" y="1176612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Addis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375" y="288250"/>
            <a:ext cx="4575375" cy="45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type="title"/>
          </p:nvPr>
        </p:nvSpPr>
        <p:spPr>
          <a:xfrm>
            <a:off x="259200" y="1330050"/>
            <a:ext cx="43128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Full Stack</a:t>
            </a:r>
            <a:r>
              <a:rPr lang="en"/>
              <a:t>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 Creator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Creative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Podcast Host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Freelancer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a</a:t>
            </a:r>
            <a:r>
              <a:rPr lang="en" sz="1100"/>
              <a:t>lso a weirdo at times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52882" l="13909" r="50526" t="19940"/>
          <a:stretch/>
        </p:blipFill>
        <p:spPr>
          <a:xfrm>
            <a:off x="2587675" y="-2206600"/>
            <a:ext cx="8325101" cy="954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should I listen to him?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375" y="288250"/>
            <a:ext cx="4575375" cy="45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500" y="400575"/>
            <a:ext cx="4483501" cy="44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259200" y="715825"/>
            <a:ext cx="43128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 built …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ScholArxiv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“</a:t>
            </a:r>
            <a:r>
              <a:rPr lang="en" sz="2400"/>
              <a:t>One of the best, </a:t>
            </a:r>
            <a:r>
              <a:rPr lang="en" sz="2400"/>
              <a:t>open source, </a:t>
            </a:r>
            <a:r>
              <a:rPr lang="en" sz="2400"/>
              <a:t>beautiful, absolutely perfect, just </a:t>
            </a:r>
            <a:r>
              <a:rPr lang="en" sz="2400"/>
              <a:t>mind blowing</a:t>
            </a:r>
            <a:r>
              <a:rPr lang="en" sz="2400"/>
              <a:t> research paper exploring apps out there.”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– </a:t>
            </a:r>
            <a:r>
              <a:rPr lang="en" sz="1300"/>
              <a:t>someone</a:t>
            </a:r>
            <a:r>
              <a:rPr lang="en" sz="1300"/>
              <a:t> probably said this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375" y="288250"/>
            <a:ext cx="4575375" cy="45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500" y="400575"/>
            <a:ext cx="4483501" cy="448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6850" y="928675"/>
            <a:ext cx="5197425" cy="31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type="title"/>
          </p:nvPr>
        </p:nvSpPr>
        <p:spPr>
          <a:xfrm>
            <a:off x="259200" y="715825"/>
            <a:ext cx="43128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 built …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ScholArxiv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And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Almost got sued!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4743" l="0" r="0" t="4734"/>
          <a:stretch/>
        </p:blipFill>
        <p:spPr>
          <a:xfrm>
            <a:off x="847025" y="-1369275"/>
            <a:ext cx="13179225" cy="1790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type="title"/>
          </p:nvPr>
        </p:nvSpPr>
        <p:spPr>
          <a:xfrm>
            <a:off x="160250" y="1009575"/>
            <a:ext cx="4896000" cy="29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So much eyebrow 🤔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277936" y="1740620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33"/>
              <a:t>Gemini in Action: Building Smarter Applications</a:t>
            </a:r>
            <a:endParaRPr sz="4333"/>
          </a:p>
        </p:txBody>
      </p:sp>
      <p:sp>
        <p:nvSpPr>
          <p:cNvPr id="147" name="Google Shape;147;p22"/>
          <p:cNvSpPr txBox="1"/>
          <p:nvPr/>
        </p:nvSpPr>
        <p:spPr>
          <a:xfrm>
            <a:off x="824750" y="997332"/>
            <a:ext cx="2111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Addis</a:t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33575" y="3453500"/>
            <a:ext cx="33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Dagmawi Esayas (aka Dagmawi Babi)</a:t>
            </a:r>
            <a:endParaRPr sz="600">
              <a:solidFill>
                <a:schemeClr val="dk2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061575" y="498238"/>
            <a:ext cx="5715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